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742BB1-53BA-4A6E-B530-AD30FB93CAE1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B20C61F-7654-4269-837F-2B03C19957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YR- ST.HELEN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Class Yearbook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CLASS STUDENTS</a:t>
            </a:r>
          </a:p>
          <a:p>
            <a:r>
              <a:rPr lang="en-US" dirty="0" smtClean="0"/>
              <a:t>CLASS ACHIEVEMENTS</a:t>
            </a:r>
          </a:p>
          <a:p>
            <a:r>
              <a:rPr lang="en-US" dirty="0" smtClean="0"/>
              <a:t>CLASS AWARDEES</a:t>
            </a:r>
          </a:p>
          <a:p>
            <a:r>
              <a:rPr lang="en-US" dirty="0" smtClean="0"/>
              <a:t>CLASS EVENTS</a:t>
            </a:r>
          </a:p>
          <a:p>
            <a:r>
              <a:rPr lang="en-US" dirty="0" smtClean="0"/>
              <a:t>CLASS PICTURES</a:t>
            </a:r>
          </a:p>
          <a:p>
            <a:r>
              <a:rPr lang="en-US" dirty="0" smtClean="0"/>
              <a:t>MESSAGE FOR THE CLASS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Students’ Names: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r>
              <a:rPr lang="en-US" dirty="0" smtClean="0"/>
              <a:t>BOYS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Algabre</a:t>
            </a:r>
            <a:r>
              <a:rPr lang="en-US" dirty="0" smtClean="0"/>
              <a:t>, Ryan B.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Balbin</a:t>
            </a:r>
            <a:r>
              <a:rPr lang="en-US" dirty="0" smtClean="0"/>
              <a:t>, Marcel G.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Castanes</a:t>
            </a:r>
            <a:r>
              <a:rPr lang="en-US" dirty="0" smtClean="0"/>
              <a:t>, </a:t>
            </a:r>
            <a:r>
              <a:rPr lang="en-US" dirty="0" err="1" smtClean="0"/>
              <a:t>Jerick</a:t>
            </a:r>
            <a:r>
              <a:rPr lang="en-US" dirty="0" smtClean="0"/>
              <a:t> M.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Ramirez, Paul C.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Yema</a:t>
            </a:r>
            <a:r>
              <a:rPr lang="en-US" dirty="0" smtClean="0"/>
              <a:t>, Carlos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Zichiro</a:t>
            </a:r>
            <a:r>
              <a:rPr lang="en-US" dirty="0" smtClean="0"/>
              <a:t>, John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GIRLS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Barsales</a:t>
            </a:r>
            <a:r>
              <a:rPr lang="en-US" dirty="0" smtClean="0"/>
              <a:t>, </a:t>
            </a:r>
            <a:r>
              <a:rPr lang="en-US" dirty="0" err="1" smtClean="0"/>
              <a:t>Ruisdale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Berbo</a:t>
            </a:r>
            <a:r>
              <a:rPr lang="en-US" dirty="0" smtClean="0"/>
              <a:t>, Anne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Crisologo</a:t>
            </a:r>
            <a:r>
              <a:rPr lang="en-US" dirty="0" smtClean="0"/>
              <a:t>, Gem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Dante, Dianne Marie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Esmaya</a:t>
            </a:r>
            <a:r>
              <a:rPr lang="en-US" dirty="0" smtClean="0"/>
              <a:t>, </a:t>
            </a:r>
            <a:r>
              <a:rPr lang="en-US" dirty="0" err="1" smtClean="0"/>
              <a:t>Harlyn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Sarado</a:t>
            </a:r>
            <a:r>
              <a:rPr lang="en-US" dirty="0" smtClean="0"/>
              <a:t>, Nancy</a:t>
            </a: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Model Class of the Year Award</a:t>
            </a:r>
          </a:p>
          <a:p>
            <a:r>
              <a:rPr lang="en-US" dirty="0" smtClean="0"/>
              <a:t>Most Generous Class</a:t>
            </a:r>
          </a:p>
          <a:p>
            <a:r>
              <a:rPr lang="en-US" dirty="0" smtClean="0"/>
              <a:t>Cleanest Classroom</a:t>
            </a:r>
          </a:p>
          <a:p>
            <a:r>
              <a:rPr lang="en-US" dirty="0" smtClean="0"/>
              <a:t>Best in Attendance</a:t>
            </a:r>
          </a:p>
          <a:p>
            <a:r>
              <a:rPr lang="en-US" dirty="0" smtClean="0"/>
              <a:t>Most Disciplined Class</a:t>
            </a:r>
          </a:p>
          <a:p>
            <a:r>
              <a:rPr lang="en-US" dirty="0" smtClean="0"/>
              <a:t>Cleanest Area</a:t>
            </a:r>
          </a:p>
          <a:p>
            <a:r>
              <a:rPr lang="en-US" dirty="0" smtClean="0"/>
              <a:t>Excellent class award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Events: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Nutrition Month</a:t>
            </a:r>
          </a:p>
          <a:p>
            <a:r>
              <a:rPr lang="en-US" dirty="0" err="1" smtClean="0"/>
              <a:t>Buwan</a:t>
            </a:r>
            <a:r>
              <a:rPr lang="en-US" dirty="0" smtClean="0"/>
              <a:t> </a:t>
            </a:r>
            <a:r>
              <a:rPr lang="en-US" dirty="0" err="1" smtClean="0"/>
              <a:t>ng</a:t>
            </a:r>
            <a:r>
              <a:rPr lang="en-US" dirty="0" smtClean="0"/>
              <a:t> </a:t>
            </a:r>
            <a:r>
              <a:rPr lang="en-US" dirty="0" err="1" smtClean="0"/>
              <a:t>Wika</a:t>
            </a:r>
            <a:endParaRPr lang="en-US" dirty="0" smtClean="0"/>
          </a:p>
          <a:p>
            <a:r>
              <a:rPr lang="en-US" dirty="0" smtClean="0"/>
              <a:t>First Award party</a:t>
            </a:r>
          </a:p>
          <a:p>
            <a:r>
              <a:rPr lang="en-US" dirty="0" smtClean="0"/>
              <a:t>My Birthday’s Party (the students prepared for it)</a:t>
            </a:r>
          </a:p>
          <a:p>
            <a:r>
              <a:rPr lang="en-US" dirty="0" smtClean="0"/>
              <a:t>Christmas Party</a:t>
            </a:r>
          </a:p>
          <a:p>
            <a:r>
              <a:rPr lang="en-US" dirty="0" smtClean="0"/>
              <a:t>Open Forum</a:t>
            </a:r>
          </a:p>
          <a:p>
            <a:r>
              <a:rPr lang="en-US" dirty="0" smtClean="0"/>
              <a:t>Mr. and Ms. Saint Helen Valentines</a:t>
            </a:r>
          </a:p>
          <a:p>
            <a:r>
              <a:rPr lang="en-US" dirty="0" smtClean="0"/>
              <a:t>Farewell Party</a:t>
            </a:r>
          </a:p>
        </p:txBody>
      </p:sp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378855_307777622588837_100000698055409_1009507_1609532088_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524000"/>
            <a:ext cx="3657600" cy="3200400"/>
          </a:xfrm>
        </p:spPr>
      </p:pic>
      <p:pic>
        <p:nvPicPr>
          <p:cNvPr id="5" name="Picture 4" descr="384730_307777669255499_100000698055409_1009508_140211356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914400"/>
            <a:ext cx="3810000" cy="2843213"/>
          </a:xfrm>
          <a:prstGeom prst="rect">
            <a:avLst/>
          </a:prstGeom>
        </p:spPr>
      </p:pic>
      <p:pic>
        <p:nvPicPr>
          <p:cNvPr id="6" name="Picture 5" descr="185417_244515492248384_100000698055409_812259_5784029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886200"/>
            <a:ext cx="4191000" cy="268605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FROM THE ADVISER: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My Dear Helenians,</a:t>
            </a:r>
          </a:p>
          <a:p>
            <a:pPr>
              <a:buNone/>
            </a:pPr>
            <a:r>
              <a:rPr lang="en-US" dirty="0" smtClean="0"/>
              <a:t>		Now that you are entering the 3</a:t>
            </a:r>
            <a:r>
              <a:rPr lang="en-US" baseline="30000" dirty="0" smtClean="0"/>
              <a:t>rd</a:t>
            </a:r>
            <a:r>
              <a:rPr lang="en-US" dirty="0" smtClean="0"/>
              <a:t> year life, I hope that you won’t forget every moments that we had. Helenians, don’t forget the values, learning and all the words of wisdom that I shared upon you. </a:t>
            </a:r>
          </a:p>
          <a:p>
            <a:pPr>
              <a:buNone/>
            </a:pPr>
            <a:r>
              <a:rPr lang="en-US" dirty="0" smtClean="0"/>
              <a:t>		Just be yourself and do the best of all things! Shine like the stars in heaven. Fly like a blue eagle and fight like a blue warrior. Remember, </a:t>
            </a:r>
            <a:r>
              <a:rPr lang="en-US" dirty="0" err="1" smtClean="0"/>
              <a:t>Heleninans</a:t>
            </a:r>
            <a:r>
              <a:rPr lang="en-US" dirty="0" smtClean="0"/>
              <a:t> ‘12, It’s tough to be one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				Sir </a:t>
            </a:r>
            <a:r>
              <a:rPr lang="en-US" dirty="0" err="1" smtClean="0">
                <a:sym typeface="Wingdings" pitchFamily="2" charset="2"/>
              </a:rPr>
              <a:t>Marvs</a:t>
            </a:r>
            <a:r>
              <a:rPr lang="en-US" dirty="0" smtClean="0">
                <a:sym typeface="Wingdings" pitchFamily="2" charset="2"/>
              </a:rPr>
              <a:t> &lt;3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838200"/>
            <a:ext cx="7772400" cy="518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/>
              <a:t>FAREWELL GUYS! BE THE BEST !</a:t>
            </a:r>
          </a:p>
          <a:p>
            <a:pPr>
              <a:buNone/>
            </a:pPr>
            <a:r>
              <a:rPr lang="en-US" sz="7200" dirty="0" smtClean="0"/>
              <a:t>I LOVE YOU ALL </a:t>
            </a:r>
            <a:r>
              <a:rPr lang="en-US" sz="7200" dirty="0" smtClean="0">
                <a:sym typeface="Wingdings" pitchFamily="2" charset="2"/>
              </a:rPr>
              <a:t></a:t>
            </a:r>
            <a:endParaRPr lang="en-US" sz="72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153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Our Class Yearbook</vt:lpstr>
      <vt:lpstr>CONTENTS</vt:lpstr>
      <vt:lpstr>Students’ Names:</vt:lpstr>
      <vt:lpstr>ACHIEVEMENTS:</vt:lpstr>
      <vt:lpstr>Class Events:</vt:lpstr>
      <vt:lpstr>PICTURES</vt:lpstr>
      <vt:lpstr>MESSAGE FROM THE ADVISER:</vt:lpstr>
      <vt:lpstr>Slide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Class Yearbook</dc:title>
  <dc:creator>Window7</dc:creator>
  <cp:lastModifiedBy>Window7</cp:lastModifiedBy>
  <cp:revision>5</cp:revision>
  <dcterms:created xsi:type="dcterms:W3CDTF">2012-10-02T05:47:39Z</dcterms:created>
  <dcterms:modified xsi:type="dcterms:W3CDTF">2012-10-02T18:59:34Z</dcterms:modified>
</cp:coreProperties>
</file>